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6"/>
  </p:notesMasterIdLst>
  <p:sldIdLst>
    <p:sldId id="256" r:id="rId2"/>
    <p:sldId id="258" r:id="rId3"/>
    <p:sldId id="259" r:id="rId4"/>
    <p:sldId id="257" r:id="rId5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ACCFE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86881" autoAdjust="0"/>
  </p:normalViewPr>
  <p:slideViewPr>
    <p:cSldViewPr snapToGrid="0">
      <p:cViewPr varScale="1">
        <p:scale>
          <a:sx n="101" d="100"/>
          <a:sy n="101" d="100"/>
        </p:scale>
        <p:origin x="954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96A8AD5-ECF7-4C06-9B19-B9226942A603}" type="datetimeFigureOut">
              <a:rPr lang="en-US" smtClean="0"/>
              <a:t>3/6/2017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87A13E8-197F-45A9-BFD0-4FA4F17B84A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3746054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3 short</a:t>
            </a:r>
            <a:r>
              <a:rPr lang="en-US" baseline="0" dirty="0" smtClean="0"/>
              <a:t> TED talks which gives some good inputs on achieving success the right way, speaking right so that people will listen and guiding right so that people will work motivated.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87A13E8-197F-45A9-BFD0-4FA4F17B84AA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9477849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If you want to be successful</a:t>
            </a:r>
            <a:r>
              <a:rPr lang="en-US" baseline="0" dirty="0" smtClean="0"/>
              <a:t> in whatever you want to then ensure that you check the above 8 points. </a:t>
            </a:r>
          </a:p>
          <a:p>
            <a:r>
              <a:rPr lang="en-US" dirty="0" smtClean="0"/>
              <a:t>http://www.ted.com/talks/richard_st_john_s_8_secrets_of_success#t-188357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87A13E8-197F-45A9-BFD0-4FA4F17B84AA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122800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http://www.ted.com/talks/julian_treasure_how_to_speak_so_that_people_want_to_listen#t-405443</a:t>
            </a:r>
          </a:p>
          <a:p>
            <a:endParaRPr lang="en-US" dirty="0" smtClean="0"/>
          </a:p>
          <a:p>
            <a:r>
              <a:rPr lang="en-US" dirty="0" smtClean="0"/>
              <a:t>Don’t indulge in the</a:t>
            </a:r>
            <a:r>
              <a:rPr lang="en-US" baseline="0" dirty="0" smtClean="0"/>
              <a:t> text on red and be the ones on the right and use the tool kit right. May be get a voice coach </a:t>
            </a:r>
            <a:r>
              <a:rPr lang="en-US" baseline="0" dirty="0" smtClean="0">
                <a:sym typeface="Wingdings" panose="05000000000000000000" pitchFamily="2" charset="2"/>
              </a:rPr>
              <a:t>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87A13E8-197F-45A9-BFD0-4FA4F17B84AA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0892022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http://www.ted.com/talks/dan_pink_on_motivation</a:t>
            </a:r>
          </a:p>
          <a:p>
            <a:endParaRPr lang="en-US" dirty="0" smtClean="0"/>
          </a:p>
          <a:p>
            <a:r>
              <a:rPr lang="en-US" dirty="0" smtClean="0"/>
              <a:t>Let people achieve these 4 points and it will motivate them to achieve the tasks</a:t>
            </a:r>
            <a:r>
              <a:rPr lang="en-US" baseline="0" dirty="0" smtClean="0"/>
              <a:t> and reduce attrition because often it is not money that people </a:t>
            </a:r>
            <a:r>
              <a:rPr lang="en-US" baseline="0" smtClean="0"/>
              <a:t>want.</a:t>
            </a:r>
            <a:endParaRPr lang="en-US" baseline="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87A13E8-197F-45A9-BFD0-4FA4F17B84AA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9405719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2CDBC1-89CB-4767-B99D-32CF6DEA9837}" type="datetimeFigureOut">
              <a:rPr lang="en-US" smtClean="0"/>
              <a:t>3/6/2017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727D8C-CBB7-4EF3-AC71-B90A51CAE5E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4113645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2CDBC1-89CB-4767-B99D-32CF6DEA9837}" type="datetimeFigureOut">
              <a:rPr lang="en-US" smtClean="0"/>
              <a:t>3/6/2017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727D8C-CBB7-4EF3-AC71-B90A51CAE5E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5442148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2CDBC1-89CB-4767-B99D-32CF6DEA9837}" type="datetimeFigureOut">
              <a:rPr lang="en-US" smtClean="0"/>
              <a:t>3/6/2017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727D8C-CBB7-4EF3-AC71-B90A51CAE5E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5871920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2CDBC1-89CB-4767-B99D-32CF6DEA9837}" type="datetimeFigureOut">
              <a:rPr lang="en-US" smtClean="0"/>
              <a:t>3/6/2017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727D8C-CBB7-4EF3-AC71-B90A51CAE5E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0263593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2CDBC1-89CB-4767-B99D-32CF6DEA9837}" type="datetimeFigureOut">
              <a:rPr lang="en-US" smtClean="0"/>
              <a:t>3/6/2017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727D8C-CBB7-4EF3-AC71-B90A51CAE5E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7840236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2CDBC1-89CB-4767-B99D-32CF6DEA9837}" type="datetimeFigureOut">
              <a:rPr lang="en-US" smtClean="0"/>
              <a:t>3/6/2017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727D8C-CBB7-4EF3-AC71-B90A51CAE5E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139575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2CDBC1-89CB-4767-B99D-32CF6DEA9837}" type="datetimeFigureOut">
              <a:rPr lang="en-US" smtClean="0"/>
              <a:t>3/6/2017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727D8C-CBB7-4EF3-AC71-B90A51CAE5E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1216041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2CDBC1-89CB-4767-B99D-32CF6DEA9837}" type="datetimeFigureOut">
              <a:rPr lang="en-US" smtClean="0"/>
              <a:t>3/6/2017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727D8C-CBB7-4EF3-AC71-B90A51CAE5E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7352776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2CDBC1-89CB-4767-B99D-32CF6DEA9837}" type="datetimeFigureOut">
              <a:rPr lang="en-US" smtClean="0"/>
              <a:t>3/6/2017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727D8C-CBB7-4EF3-AC71-B90A51CAE5E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1378394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2CDBC1-89CB-4767-B99D-32CF6DEA9837}" type="datetimeFigureOut">
              <a:rPr lang="en-US" smtClean="0"/>
              <a:t>3/6/2017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727D8C-CBB7-4EF3-AC71-B90A51CAE5E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198161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2CDBC1-89CB-4767-B99D-32CF6DEA9837}" type="datetimeFigureOut">
              <a:rPr lang="en-US" smtClean="0"/>
              <a:t>3/6/2017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727D8C-CBB7-4EF3-AC71-B90A51CAE5E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3788012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A2CDBC1-89CB-4767-B99D-32CF6DEA9837}" type="datetimeFigureOut">
              <a:rPr lang="en-US" smtClean="0"/>
              <a:t>3/6/2017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2727D8C-CBB7-4EF3-AC71-B90A51CAE5E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8772881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7030A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>
                <a:solidFill>
                  <a:schemeClr val="bg1"/>
                </a:solidFill>
                <a:latin typeface="Segoe UI Light" panose="020B0502040204020203" pitchFamily="34" charset="0"/>
                <a:ea typeface="Segoe UI Black" panose="020B0A02040204020203" pitchFamily="34" charset="0"/>
                <a:cs typeface="Segoe UI Light" panose="020B0502040204020203" pitchFamily="34" charset="0"/>
              </a:rPr>
              <a:t>Start Right</a:t>
            </a:r>
            <a:endParaRPr lang="en-US" dirty="0">
              <a:solidFill>
                <a:schemeClr val="bg1"/>
              </a:solidFill>
              <a:latin typeface="Segoe UI Light" panose="020B0502040204020203" pitchFamily="34" charset="0"/>
              <a:ea typeface="Segoe UI Black" panose="020B0A02040204020203" pitchFamily="34" charset="0"/>
              <a:cs typeface="Segoe UI Light" panose="020B0502040204020203" pitchFamily="34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602377" y="4986700"/>
            <a:ext cx="9144000" cy="438739"/>
          </a:xfrm>
        </p:spPr>
        <p:txBody>
          <a:bodyPr/>
          <a:lstStyle/>
          <a:p>
            <a:r>
              <a:rPr lang="en-US" dirty="0" smtClean="0">
                <a:solidFill>
                  <a:schemeClr val="bg1"/>
                </a:solidFill>
                <a:latin typeface="Segoe UI Semibold" panose="020B0702040204020203" pitchFamily="34" charset="0"/>
                <a:ea typeface="Segoe UI Black" panose="020B0A02040204020203" pitchFamily="34" charset="0"/>
                <a:cs typeface="Segoe UI Semibold" panose="020B0702040204020203" pitchFamily="34" charset="0"/>
              </a:rPr>
              <a:t>Sources: TED </a:t>
            </a:r>
            <a:r>
              <a:rPr lang="en-US" dirty="0" smtClean="0">
                <a:solidFill>
                  <a:schemeClr val="bg1"/>
                </a:solidFill>
                <a:latin typeface="Segoe UI Semibold" panose="020B0702040204020203" pitchFamily="34" charset="0"/>
                <a:ea typeface="Segoe UI Black" panose="020B0A02040204020203" pitchFamily="34" charset="0"/>
                <a:cs typeface="Segoe UI Semibold" panose="020B0702040204020203" pitchFamily="34" charset="0"/>
              </a:rPr>
              <a:t>Talks | Specific sources in Notes Section</a:t>
            </a:r>
            <a:endParaRPr lang="en-US" dirty="0">
              <a:solidFill>
                <a:schemeClr val="bg1"/>
              </a:solidFill>
              <a:latin typeface="Segoe UI Semibold" panose="020B0702040204020203" pitchFamily="34" charset="0"/>
              <a:ea typeface="Segoe UI Black" panose="020B0A02040204020203" pitchFamily="34" charset="0"/>
              <a:cs typeface="Segoe UI Semibold" panose="020B07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231603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>
            <a:lumMod val="60000"/>
            <a:lumOff val="4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03195" y="560253"/>
            <a:ext cx="7802192" cy="55865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537081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ACCFE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085" y="-149967"/>
            <a:ext cx="10515600" cy="1325563"/>
          </a:xfrm>
        </p:spPr>
        <p:txBody>
          <a:bodyPr/>
          <a:lstStyle/>
          <a:p>
            <a:r>
              <a:rPr lang="en-US" dirty="0" smtClean="0">
                <a:latin typeface="Segoe UI Light" panose="020B0502040204020203" pitchFamily="34" charset="0"/>
                <a:cs typeface="Segoe UI Light" panose="020B0502040204020203" pitchFamily="34" charset="0"/>
              </a:rPr>
              <a:t>Speak to be Listened</a:t>
            </a:r>
            <a:endParaRPr lang="en-US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3"/>
          <a:srcRect l="28977" r="26324"/>
          <a:stretch/>
        </p:blipFill>
        <p:spPr>
          <a:xfrm>
            <a:off x="838199" y="1101354"/>
            <a:ext cx="2804161" cy="3100017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28850" y="1101354"/>
            <a:ext cx="6099122" cy="3100017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668251" y="4311363"/>
            <a:ext cx="4014009" cy="2387015"/>
          </a:xfrm>
          <a:prstGeom prst="rect">
            <a:avLst/>
          </a:prstGeom>
        </p:spPr>
      </p:pic>
      <p:sp>
        <p:nvSpPr>
          <p:cNvPr id="9" name="Right Arrow 8"/>
          <p:cNvSpPr/>
          <p:nvPr/>
        </p:nvSpPr>
        <p:spPr>
          <a:xfrm>
            <a:off x="3860800" y="2699657"/>
            <a:ext cx="1451429" cy="493486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833260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7030A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32896"/>
            <a:ext cx="10515600" cy="1325563"/>
          </a:xfrm>
        </p:spPr>
        <p:txBody>
          <a:bodyPr/>
          <a:lstStyle/>
          <a:p>
            <a:r>
              <a:rPr lang="en-US" dirty="0" smtClean="0">
                <a:solidFill>
                  <a:schemeClr val="bg1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Motivating the people for Out of box thinking and tasks of 21</a:t>
            </a:r>
            <a:r>
              <a:rPr lang="en-US" baseline="30000" dirty="0" smtClean="0">
                <a:solidFill>
                  <a:schemeClr val="bg1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st</a:t>
            </a:r>
            <a:r>
              <a:rPr lang="en-US" dirty="0" smtClean="0">
                <a:solidFill>
                  <a:schemeClr val="bg1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 century!</a:t>
            </a:r>
            <a:endParaRPr lang="en-US" dirty="0">
              <a:solidFill>
                <a:schemeClr val="bg1"/>
              </a:solidFill>
              <a:latin typeface="Segoe UI Light" panose="020B0502040204020203" pitchFamily="34" charset="0"/>
              <a:cs typeface="Segoe UI Light" panose="020B0502040204020203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solidFill>
            <a:srgbClr val="7030A0"/>
          </a:solidFill>
        </p:spPr>
        <p:txBody>
          <a:bodyPr/>
          <a:lstStyle/>
          <a:p>
            <a:pPr marL="0" indent="0" algn="ctr">
              <a:buNone/>
            </a:pPr>
            <a:endParaRPr lang="en-US" dirty="0" smtClean="0">
              <a:solidFill>
                <a:schemeClr val="bg1"/>
              </a:solidFill>
            </a:endParaRPr>
          </a:p>
          <a:p>
            <a:pPr marL="0" indent="0" algn="ctr">
              <a:buNone/>
            </a:pPr>
            <a:endParaRPr lang="en-US" dirty="0" smtClean="0">
              <a:solidFill>
                <a:schemeClr val="bg1"/>
              </a:solidFill>
            </a:endParaRPr>
          </a:p>
          <a:p>
            <a:pPr marL="0" indent="0" algn="ctr">
              <a:buNone/>
            </a:pPr>
            <a:r>
              <a:rPr lang="en-US" sz="3600" dirty="0" smtClean="0">
                <a:solidFill>
                  <a:schemeClr val="bg1"/>
                </a:solidFill>
                <a:latin typeface="Segoe UI Semibold" panose="020B0702040204020203" pitchFamily="34" charset="0"/>
                <a:cs typeface="Segoe UI Semibold" panose="020B0702040204020203" pitchFamily="34" charset="0"/>
              </a:rPr>
              <a:t>Intrinsic motivation</a:t>
            </a:r>
          </a:p>
          <a:p>
            <a:pPr marL="0" indent="0" algn="ctr">
              <a:buNone/>
            </a:pPr>
            <a:endParaRPr lang="en-US" sz="3600" dirty="0" smtClean="0">
              <a:solidFill>
                <a:schemeClr val="bg1"/>
              </a:solidFill>
              <a:latin typeface="Segoe UI Semibold" panose="020B0702040204020203" pitchFamily="34" charset="0"/>
              <a:cs typeface="Segoe UI Semibold" panose="020B0702040204020203" pitchFamily="34" charset="0"/>
            </a:endParaRPr>
          </a:p>
          <a:p>
            <a:pPr marL="0" indent="0" algn="ctr">
              <a:buNone/>
            </a:pPr>
            <a:r>
              <a:rPr lang="en-US" sz="3600" dirty="0" smtClean="0">
                <a:solidFill>
                  <a:schemeClr val="bg1"/>
                </a:solidFill>
                <a:latin typeface="Segoe UI Semibold" panose="020B0702040204020203" pitchFamily="34" charset="0"/>
                <a:cs typeface="Segoe UI Semibold" panose="020B0702040204020203" pitchFamily="34" charset="0"/>
              </a:rPr>
              <a:t>Autonomy</a:t>
            </a:r>
          </a:p>
          <a:p>
            <a:pPr marL="0" indent="0" algn="ctr">
              <a:buNone/>
            </a:pPr>
            <a:r>
              <a:rPr lang="en-US" sz="3600" dirty="0" smtClean="0">
                <a:solidFill>
                  <a:schemeClr val="bg1"/>
                </a:solidFill>
                <a:latin typeface="Segoe UI Semibold" panose="020B0702040204020203" pitchFamily="34" charset="0"/>
                <a:cs typeface="Segoe UI Semibold" panose="020B0702040204020203" pitchFamily="34" charset="0"/>
              </a:rPr>
              <a:t>Mastery</a:t>
            </a:r>
          </a:p>
          <a:p>
            <a:pPr marL="0" indent="0" algn="ctr">
              <a:buNone/>
            </a:pPr>
            <a:r>
              <a:rPr lang="en-US" sz="3600" dirty="0" smtClean="0">
                <a:solidFill>
                  <a:schemeClr val="bg1"/>
                </a:solidFill>
                <a:latin typeface="Segoe UI Semibold" panose="020B0702040204020203" pitchFamily="34" charset="0"/>
                <a:cs typeface="Segoe UI Semibold" panose="020B0702040204020203" pitchFamily="34" charset="0"/>
              </a:rPr>
              <a:t>Purpose</a:t>
            </a:r>
            <a:endParaRPr lang="en-US" sz="3600" dirty="0">
              <a:solidFill>
                <a:schemeClr val="bg1"/>
              </a:solidFill>
              <a:latin typeface="Segoe UI Semibold" panose="020B0702040204020203" pitchFamily="34" charset="0"/>
              <a:cs typeface="Segoe UI Semibold" panose="020B07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258347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33</TotalTime>
  <Words>158</Words>
  <Application>Microsoft Office PowerPoint</Application>
  <PresentationFormat>Widescreen</PresentationFormat>
  <Paragraphs>24</Paragraphs>
  <Slides>4</Slides>
  <Notes>4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12" baseType="lpstr">
      <vt:lpstr>Arial</vt:lpstr>
      <vt:lpstr>Calibri</vt:lpstr>
      <vt:lpstr>Calibri Light</vt:lpstr>
      <vt:lpstr>Segoe UI Black</vt:lpstr>
      <vt:lpstr>Segoe UI Light</vt:lpstr>
      <vt:lpstr>Segoe UI Semibold</vt:lpstr>
      <vt:lpstr>Wingdings</vt:lpstr>
      <vt:lpstr>Office Theme</vt:lpstr>
      <vt:lpstr>Start Right</vt:lpstr>
      <vt:lpstr>PowerPoint Presentation</vt:lpstr>
      <vt:lpstr>Speak to be Listened</vt:lpstr>
      <vt:lpstr>Motivating the people for Out of box thinking and tasks of 21st century!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Start Right</dc:title>
  <dc:creator>Trilok Rangan</dc:creator>
  <cp:lastModifiedBy>Trilok Rangan</cp:lastModifiedBy>
  <cp:revision>4</cp:revision>
  <dcterms:created xsi:type="dcterms:W3CDTF">2017-03-04T18:55:03Z</dcterms:created>
  <dcterms:modified xsi:type="dcterms:W3CDTF">2017-03-06T06:59:27Z</dcterms:modified>
</cp:coreProperties>
</file>